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54" d="100"/>
          <a:sy n="154" d="100"/>
        </p:scale>
        <p:origin x="2004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9861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81464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6303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4613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95061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2768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4971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34372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8630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20734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5354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7439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" y="98048"/>
            <a:ext cx="9144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СХЕМА РАСПОЛОЖЕНИЯ ПЕРЕДАВАЕМЫХ В АРЕНДУ ПЛОЩАДЕЙ </a:t>
            </a:r>
          </a:p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ДЛЯ КОММЕРЧЕСКОЙ ДЕЯТЕЛЬНОСТИ НА ЖЕЛЕЗНОДОРОЖНОМ ВОКЗАЛЕ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СЕМЕЙ  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1 этаж 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" t="2706" r="432" b="29116"/>
          <a:stretch/>
        </p:blipFill>
        <p:spPr bwMode="auto">
          <a:xfrm>
            <a:off x="107505" y="836712"/>
            <a:ext cx="8928992" cy="316608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2771800" y="2615493"/>
            <a:ext cx="288032" cy="2429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sz="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15</a:t>
            </a:r>
            <a:endParaRPr lang="ru-RU" sz="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995936" y="1983501"/>
            <a:ext cx="288032" cy="20698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sz="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19</a:t>
            </a:r>
            <a:endParaRPr lang="ru-RU" sz="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407711" y="2636912"/>
            <a:ext cx="288032" cy="2429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16</a:t>
            </a:r>
            <a:endParaRPr lang="ru-RU" sz="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703631" y="1994322"/>
            <a:ext cx="288032" cy="2429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18</a:t>
            </a:r>
            <a:endParaRPr lang="ru-RU" sz="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148064" y="1997358"/>
            <a:ext cx="288032" cy="2481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sz="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17</a:t>
            </a:r>
            <a:endParaRPr lang="ru-RU" sz="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35782" y="1346250"/>
            <a:ext cx="216024" cy="21602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50" dirty="0" smtClean="0">
                <a:solidFill>
                  <a:schemeClr val="tx1"/>
                </a:solidFill>
              </a:rPr>
              <a:t>4</a:t>
            </a:r>
            <a:endParaRPr lang="ru-RU" sz="1050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350098" y="1800784"/>
            <a:ext cx="216024" cy="20698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5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2589264" y="1800784"/>
            <a:ext cx="216024" cy="20698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50" dirty="0" smtClean="0">
                <a:solidFill>
                  <a:schemeClr val="tx1"/>
                </a:solidFill>
              </a:rPr>
              <a:t>2</a:t>
            </a:r>
            <a:endParaRPr lang="ru-RU" sz="1050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805288" y="1800785"/>
            <a:ext cx="216024" cy="20698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50" dirty="0" smtClean="0">
                <a:solidFill>
                  <a:schemeClr val="tx1"/>
                </a:solidFill>
              </a:rPr>
              <a:t>3</a:t>
            </a:r>
            <a:endParaRPr lang="ru-RU" sz="1050" dirty="0">
              <a:solidFill>
                <a:schemeClr val="tx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608642" y="3002434"/>
            <a:ext cx="315286" cy="21602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chemeClr val="tx1"/>
                </a:solidFill>
              </a:rPr>
              <a:t>12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375849" y="2316262"/>
            <a:ext cx="216024" cy="20698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3615015" y="2316262"/>
            <a:ext cx="216024" cy="20698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3831039" y="2316263"/>
            <a:ext cx="216024" cy="20698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4059555" y="2316260"/>
            <a:ext cx="216024" cy="20698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solidFill>
                  <a:schemeClr val="tx1"/>
                </a:solidFill>
              </a:rPr>
              <a:t>8</a:t>
            </a:r>
            <a:endParaRPr lang="ru-RU" sz="900" dirty="0">
              <a:solidFill>
                <a:schemeClr val="tx1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4283968" y="2316259"/>
            <a:ext cx="216024" cy="20698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3550260" y="1983501"/>
            <a:ext cx="301660" cy="20698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solidFill>
                  <a:schemeClr val="tx1"/>
                </a:solidFill>
              </a:rPr>
              <a:t>10</a:t>
            </a:r>
            <a:endParaRPr lang="ru-RU" sz="900" dirty="0">
              <a:solidFill>
                <a:schemeClr val="tx1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4545987" y="1593798"/>
            <a:ext cx="301660" cy="20698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solidFill>
                  <a:schemeClr val="tx1"/>
                </a:solidFill>
              </a:rPr>
              <a:t>11</a:t>
            </a:r>
            <a:endParaRPr lang="ru-RU" sz="900" dirty="0">
              <a:solidFill>
                <a:schemeClr val="tx1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7668344" y="1133781"/>
            <a:ext cx="301660" cy="20698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solidFill>
                  <a:schemeClr val="tx1"/>
                </a:solidFill>
              </a:rPr>
              <a:t>13</a:t>
            </a:r>
            <a:endParaRPr lang="ru-RU" sz="900" dirty="0">
              <a:solidFill>
                <a:schemeClr val="tx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07504" y="4077072"/>
            <a:ext cx="43924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Коммерческая площадь – 97,5 кв. м.</a:t>
            </a:r>
            <a:endParaRPr lang="" sz="1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1619672" y="1782815"/>
            <a:ext cx="288032" cy="2429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sz="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14</a:t>
            </a:r>
            <a:endParaRPr lang="ru-RU" sz="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8520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308556"/>
            <a:ext cx="9144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СХЕМА РАСПОЛОЖЕНИЯ ПЕРЕДАВАЕМЫХ В АРЕНДУ ПЛОЩАДЕЙ </a:t>
            </a:r>
          </a:p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ДЛЯ КОММЕРЧЕСКОЙ ДЕЯТЕЛЬНОСТИ НА ЖЕЛЕЗНОДОРОЖНОМ ВОКЗАЛЕ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СЕМЕЙ 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этаж 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9" t="3149" r="996" b="4125"/>
          <a:stretch/>
        </p:blipFill>
        <p:spPr bwMode="auto">
          <a:xfrm>
            <a:off x="179512" y="1484784"/>
            <a:ext cx="8854760" cy="280032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251520" y="2420888"/>
            <a:ext cx="360040" cy="21602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50" dirty="0" smtClean="0">
                <a:solidFill>
                  <a:schemeClr val="tx1"/>
                </a:solidFill>
              </a:rPr>
              <a:t>21</a:t>
            </a:r>
            <a:endParaRPr lang="ru-RU" sz="1050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916360" y="2420888"/>
            <a:ext cx="360040" cy="21602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50" dirty="0" smtClean="0">
                <a:solidFill>
                  <a:schemeClr val="tx1"/>
                </a:solidFill>
              </a:rPr>
              <a:t>22</a:t>
            </a:r>
            <a:endParaRPr lang="ru-RU" sz="1050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11560" y="3537012"/>
            <a:ext cx="360040" cy="21602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50" dirty="0" smtClean="0">
                <a:solidFill>
                  <a:schemeClr val="tx1"/>
                </a:solidFill>
              </a:rPr>
              <a:t>23</a:t>
            </a:r>
            <a:endParaRPr lang="ru-RU" sz="1050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409004" y="2771036"/>
            <a:ext cx="360040" cy="21602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50" dirty="0" smtClean="0">
                <a:solidFill>
                  <a:schemeClr val="tx1"/>
                </a:solidFill>
              </a:rPr>
              <a:t>20</a:t>
            </a:r>
            <a:endParaRPr lang="ru-RU" sz="1050" dirty="0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92020" y="4584177"/>
            <a:ext cx="4824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Коммерческая площадь – 188,5 кв. м.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7489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СХЕМА РАСПОЛОЖЕНИЯ ПЕРЕДАВАЕМЫХ В АРЕНДУ ПЛОЩАДЕЙ </a:t>
            </a:r>
            <a:br>
              <a:rPr lang="ru-RU" sz="1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ДЛЯ КОММЕРЧЕСКОЙ ДЕЯТЕЛЬНОСТИ НА ЖЕЛЕЗНОДОРОЖНОМ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ВОКЗАЛЕ СЕМЕЙ  </a:t>
            </a:r>
            <a:br>
              <a:rPr lang="ru-RU" sz="1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этаж </a:t>
            </a:r>
            <a:br>
              <a:rPr lang="ru-RU" sz="1800" b="1" dirty="0">
                <a:latin typeface="Times New Roman" pitchFamily="18" charset="0"/>
                <a:cs typeface="Times New Roman" pitchFamily="18" charset="0"/>
              </a:rPr>
            </a:b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8418" y="4221088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Коммерческая площадь –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152,5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кв. м.</a:t>
            </a:r>
            <a:endParaRPr lang="ru-RU" sz="16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9" t="3149" r="996" b="4125"/>
          <a:stretch/>
        </p:blipFill>
        <p:spPr bwMode="auto">
          <a:xfrm>
            <a:off x="440770" y="1268760"/>
            <a:ext cx="8147248" cy="280032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452320" y="3356992"/>
            <a:ext cx="360040" cy="288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24</a:t>
            </a:r>
            <a:endParaRPr lang="ru-RU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41275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7504" y="260648"/>
            <a:ext cx="892899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СХЕМА РАСПОЛОЖЕНИЯ ПЕРЕДАВАЕМЫХ В АРЕНДУ ПЛОЩАДЕЙ </a:t>
            </a:r>
          </a:p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ДЛЯ КОММЕРЧЕСКОЙ ДЕЯТЕЛЬНОСТИ НА ЖЕЛЕЗНОДОРОЖНОМ ВОКЗАЛЕ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СЕМЕЙ 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перрон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381"/>
          <a:stretch/>
        </p:blipFill>
        <p:spPr bwMode="auto">
          <a:xfrm>
            <a:off x="71500" y="1844824"/>
            <a:ext cx="9001000" cy="22647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Блок-схема: процесс 5"/>
          <p:cNvSpPr/>
          <p:nvPr/>
        </p:nvSpPr>
        <p:spPr>
          <a:xfrm>
            <a:off x="1115616" y="5229200"/>
            <a:ext cx="2520280" cy="1152128"/>
          </a:xfrm>
          <a:prstGeom prst="flowChartProcess">
            <a:avLst/>
          </a:prstGeom>
          <a:noFill/>
          <a:ln w="12700"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1475934" y="3028291"/>
            <a:ext cx="347032" cy="1967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000" dirty="0" smtClean="0">
                <a:solidFill>
                  <a:schemeClr val="tx1"/>
                </a:solidFill>
              </a:rPr>
              <a:t>25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835955" y="3028291"/>
            <a:ext cx="347032" cy="1967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000" dirty="0" smtClean="0">
                <a:solidFill>
                  <a:schemeClr val="tx1"/>
                </a:solidFill>
              </a:rPr>
              <a:t>26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197018" y="3027111"/>
            <a:ext cx="347032" cy="1967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000" dirty="0" smtClean="0">
                <a:solidFill>
                  <a:schemeClr val="tx1"/>
                </a:solidFill>
              </a:rPr>
              <a:t>27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916545" y="3027111"/>
            <a:ext cx="347032" cy="1967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000" dirty="0" smtClean="0">
                <a:solidFill>
                  <a:schemeClr val="tx1"/>
                </a:solidFill>
              </a:rPr>
              <a:t>2</a:t>
            </a:r>
            <a:r>
              <a:rPr lang="en-US" sz="1000" dirty="0" smtClean="0">
                <a:solidFill>
                  <a:schemeClr val="tx1"/>
                </a:solidFill>
              </a:rPr>
              <a:t>8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978500" y="3042236"/>
            <a:ext cx="314752" cy="1967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29</a:t>
            </a:r>
            <a:endParaRPr lang="ru-RU" sz="1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4238132" y="3040275"/>
            <a:ext cx="314752" cy="1922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ru-RU" sz="1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4497764" y="3039599"/>
            <a:ext cx="314752" cy="1937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1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4737604" y="3046820"/>
            <a:ext cx="314752" cy="1922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1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6589394" y="3042236"/>
            <a:ext cx="314752" cy="1967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1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6904146" y="3042236"/>
            <a:ext cx="314752" cy="1967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1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24292" y="4428101"/>
            <a:ext cx="44192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Коммерческая площадь – 135,6 кв. м.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1155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2530</TotalTime>
  <Words>125</Words>
  <Application>Microsoft Office PowerPoint</Application>
  <PresentationFormat>Экран (4:3)</PresentationFormat>
  <Paragraphs>48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СХЕМА РАСПОЛОЖЕНИЯ ПЕРЕДАВАЕМЫХ В АРЕНДУ ПЛОЩАДЕЙ  ДЛЯ КОММЕРЧЕСКОЙ ДЕЯТЕЛЬНОСТИ НА ЖЕЛЕЗНОДОРОЖНОМ ВОКЗАЛЕ СЕМЕЙ   3 этаж 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Бексултан Т. Утепов</dc:creator>
  <cp:lastModifiedBy>Жанна Д. Айткалиева</cp:lastModifiedBy>
  <cp:revision>37</cp:revision>
  <cp:lastPrinted>2024-04-30T10:19:47Z</cp:lastPrinted>
  <dcterms:created xsi:type="dcterms:W3CDTF">2024-04-25T12:53:23Z</dcterms:created>
  <dcterms:modified xsi:type="dcterms:W3CDTF">2025-01-16T12:59:38Z</dcterms:modified>
</cp:coreProperties>
</file>